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752" r:id="rId1"/>
  </p:sldMasterIdLst>
  <p:notesMasterIdLst>
    <p:notesMasterId r:id="rId22"/>
  </p:notes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A78C0F2-B237-4994-B0ED-28AC98DE958B}">
          <p14:sldIdLst>
            <p14:sldId id="256"/>
            <p14:sldId id="257"/>
          </p14:sldIdLst>
        </p14:section>
        <p14:section name="简介" id="{25CB50C4-1A57-4471-897D-1E8C9F50BCA2}">
          <p14:sldIdLst>
            <p14:sldId id="262"/>
            <p14:sldId id="258"/>
            <p14:sldId id="259"/>
            <p14:sldId id="260"/>
          </p14:sldIdLst>
        </p14:section>
        <p14:section name="使用指南" id="{83FFFC71-A4F1-46D5-8356-D5817077AE53}">
          <p14:sldIdLst>
            <p14:sldId id="261"/>
            <p14:sldId id="263"/>
            <p14:sldId id="264"/>
            <p14:sldId id="265"/>
            <p14:sldId id="266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86" autoAdjust="0"/>
    <p:restoredTop sz="94610" autoAdjust="0"/>
  </p:normalViewPr>
  <p:slideViewPr>
    <p:cSldViewPr>
      <p:cViewPr varScale="1">
        <p:scale>
          <a:sx n="88" d="100"/>
          <a:sy n="88" d="100"/>
        </p:scale>
        <p:origin x="-144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498FF1-66FD-46FC-9070-67D6B2071D8F}" type="datetimeFigureOut">
              <a:rPr lang="zh-CN" altLang="en-US" smtClean="0"/>
              <a:t>2013/9/4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3B392F-14AB-4A9D-9351-C1564D18D7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3125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3B392F-14AB-4A9D-9351-C1564D18D742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6942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altLang="zh-CN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altLang="zh-CN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9/4/2013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zh-CN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altLang="zh-CN" smtClean="0"/>
              <a:t>Click to edit Master text styles</a:t>
            </a:r>
          </a:p>
          <a:p>
            <a:pPr lvl="1" eaLnBrk="1" latinLnBrk="0" hangingPunct="1"/>
            <a:r>
              <a:rPr lang="en-US" altLang="zh-CN" smtClean="0"/>
              <a:t>Second level</a:t>
            </a:r>
          </a:p>
          <a:p>
            <a:pPr lvl="2" eaLnBrk="1" latinLnBrk="0" hangingPunct="1"/>
            <a:r>
              <a:rPr lang="en-US" altLang="zh-CN" smtClean="0"/>
              <a:t>Third level</a:t>
            </a:r>
          </a:p>
          <a:p>
            <a:pPr lvl="3" eaLnBrk="1" latinLnBrk="0" hangingPunct="1"/>
            <a:r>
              <a:rPr lang="en-US" altLang="zh-CN" smtClean="0"/>
              <a:t>Fourth level</a:t>
            </a:r>
          </a:p>
          <a:p>
            <a:pPr lvl="4" eaLnBrk="1" latinLnBrk="0" hangingPunct="1"/>
            <a:r>
              <a:rPr lang="en-US" altLang="zh-CN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altLang="zh-CN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altLang="zh-CN" smtClean="0"/>
              <a:t>Click to edit Master text styles</a:t>
            </a:r>
          </a:p>
          <a:p>
            <a:pPr lvl="1" eaLnBrk="1" latinLnBrk="0" hangingPunct="1"/>
            <a:r>
              <a:rPr lang="en-US" altLang="zh-CN" smtClean="0"/>
              <a:t>Second level</a:t>
            </a:r>
          </a:p>
          <a:p>
            <a:pPr lvl="2" eaLnBrk="1" latinLnBrk="0" hangingPunct="1"/>
            <a:r>
              <a:rPr lang="en-US" altLang="zh-CN" smtClean="0"/>
              <a:t>Third level</a:t>
            </a:r>
          </a:p>
          <a:p>
            <a:pPr lvl="3" eaLnBrk="1" latinLnBrk="0" hangingPunct="1"/>
            <a:r>
              <a:rPr lang="en-US" altLang="zh-CN" smtClean="0"/>
              <a:t>Fourth level</a:t>
            </a:r>
          </a:p>
          <a:p>
            <a:pPr lvl="4" eaLnBrk="1" latinLnBrk="0" hangingPunct="1"/>
            <a:r>
              <a:rPr lang="en-US" altLang="zh-CN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zh-CN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altLang="zh-CN" smtClean="0"/>
              <a:t>Click to edit Master text styles</a:t>
            </a:r>
          </a:p>
          <a:p>
            <a:pPr lvl="1" eaLnBrk="1" latinLnBrk="0" hangingPunct="1"/>
            <a:r>
              <a:rPr lang="en-US" altLang="zh-CN" smtClean="0"/>
              <a:t>Second level</a:t>
            </a:r>
          </a:p>
          <a:p>
            <a:pPr lvl="2" eaLnBrk="1" latinLnBrk="0" hangingPunct="1"/>
            <a:r>
              <a:rPr lang="en-US" altLang="zh-CN" smtClean="0"/>
              <a:t>Third level</a:t>
            </a:r>
          </a:p>
          <a:p>
            <a:pPr lvl="3" eaLnBrk="1" latinLnBrk="0" hangingPunct="1"/>
            <a:r>
              <a:rPr lang="en-US" altLang="zh-CN" smtClean="0"/>
              <a:t>Fourth level</a:t>
            </a:r>
          </a:p>
          <a:p>
            <a:pPr lvl="4" eaLnBrk="1" latinLnBrk="0" hangingPunct="1"/>
            <a:r>
              <a:rPr lang="en-US" altLang="zh-CN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altLang="zh-CN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zh-CN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altLang="zh-CN" smtClean="0"/>
              <a:t>Click to edit Master text styles</a:t>
            </a:r>
          </a:p>
          <a:p>
            <a:pPr lvl="1" eaLnBrk="1" latinLnBrk="0" hangingPunct="1"/>
            <a:r>
              <a:rPr lang="en-US" altLang="zh-CN" smtClean="0"/>
              <a:t>Second level</a:t>
            </a:r>
          </a:p>
          <a:p>
            <a:pPr lvl="2" eaLnBrk="1" latinLnBrk="0" hangingPunct="1"/>
            <a:r>
              <a:rPr lang="en-US" altLang="zh-CN" smtClean="0"/>
              <a:t>Third level</a:t>
            </a:r>
          </a:p>
          <a:p>
            <a:pPr lvl="3" eaLnBrk="1" latinLnBrk="0" hangingPunct="1"/>
            <a:r>
              <a:rPr lang="en-US" altLang="zh-CN" smtClean="0"/>
              <a:t>Fourth level</a:t>
            </a:r>
          </a:p>
          <a:p>
            <a:pPr lvl="4" eaLnBrk="1" latinLnBrk="0" hangingPunct="1"/>
            <a:r>
              <a:rPr lang="en-US" altLang="zh-CN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altLang="zh-CN" smtClean="0"/>
              <a:t>Click to edit Master text styles</a:t>
            </a:r>
          </a:p>
          <a:p>
            <a:pPr lvl="1" eaLnBrk="1" latinLnBrk="0" hangingPunct="1"/>
            <a:r>
              <a:rPr lang="en-US" altLang="zh-CN" smtClean="0"/>
              <a:t>Second level</a:t>
            </a:r>
          </a:p>
          <a:p>
            <a:pPr lvl="2" eaLnBrk="1" latinLnBrk="0" hangingPunct="1"/>
            <a:r>
              <a:rPr lang="en-US" altLang="zh-CN" smtClean="0"/>
              <a:t>Third level</a:t>
            </a:r>
          </a:p>
          <a:p>
            <a:pPr lvl="3" eaLnBrk="1" latinLnBrk="0" hangingPunct="1"/>
            <a:r>
              <a:rPr lang="en-US" altLang="zh-CN" smtClean="0"/>
              <a:t>Fourth level</a:t>
            </a:r>
          </a:p>
          <a:p>
            <a:pPr lvl="4" eaLnBrk="1" latinLnBrk="0" hangingPunct="1"/>
            <a:r>
              <a:rPr lang="en-US" altLang="zh-CN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altLang="zh-CN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altLang="zh-CN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altLang="zh-CN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altLang="zh-CN" smtClean="0"/>
              <a:t>Click to edit Master text styles</a:t>
            </a:r>
          </a:p>
          <a:p>
            <a:pPr lvl="1" eaLnBrk="1" latinLnBrk="0" hangingPunct="1"/>
            <a:r>
              <a:rPr lang="en-US" altLang="zh-CN" smtClean="0"/>
              <a:t>Second level</a:t>
            </a:r>
          </a:p>
          <a:p>
            <a:pPr lvl="2" eaLnBrk="1" latinLnBrk="0" hangingPunct="1"/>
            <a:r>
              <a:rPr lang="en-US" altLang="zh-CN" smtClean="0"/>
              <a:t>Third level</a:t>
            </a:r>
          </a:p>
          <a:p>
            <a:pPr lvl="3" eaLnBrk="1" latinLnBrk="0" hangingPunct="1"/>
            <a:r>
              <a:rPr lang="en-US" altLang="zh-CN" smtClean="0"/>
              <a:t>Fourth level</a:t>
            </a:r>
          </a:p>
          <a:p>
            <a:pPr lvl="4" eaLnBrk="1" latinLnBrk="0" hangingPunct="1"/>
            <a:r>
              <a:rPr lang="en-US" altLang="zh-CN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altLang="zh-CN" smtClean="0"/>
              <a:t>Click to edit Master text styles</a:t>
            </a:r>
          </a:p>
          <a:p>
            <a:pPr lvl="1" eaLnBrk="1" latinLnBrk="0" hangingPunct="1"/>
            <a:r>
              <a:rPr lang="en-US" altLang="zh-CN" smtClean="0"/>
              <a:t>Second level</a:t>
            </a:r>
          </a:p>
          <a:p>
            <a:pPr lvl="2" eaLnBrk="1" latinLnBrk="0" hangingPunct="1"/>
            <a:r>
              <a:rPr lang="en-US" altLang="zh-CN" smtClean="0"/>
              <a:t>Third level</a:t>
            </a:r>
          </a:p>
          <a:p>
            <a:pPr lvl="3" eaLnBrk="1" latinLnBrk="0" hangingPunct="1"/>
            <a:r>
              <a:rPr lang="en-US" altLang="zh-CN" smtClean="0"/>
              <a:t>Fourth level</a:t>
            </a:r>
          </a:p>
          <a:p>
            <a:pPr lvl="4" eaLnBrk="1" latinLnBrk="0" hangingPunct="1"/>
            <a:r>
              <a:rPr lang="en-US" altLang="zh-CN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9/4/2013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altLang="zh-CN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altLang="zh-CN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altLang="zh-CN" smtClean="0"/>
              <a:t>Click to edit Master text styles</a:t>
            </a:r>
          </a:p>
          <a:p>
            <a:pPr lvl="1" eaLnBrk="1" latinLnBrk="0" hangingPunct="1"/>
            <a:r>
              <a:rPr lang="en-US" altLang="zh-CN" smtClean="0"/>
              <a:t>Second level</a:t>
            </a:r>
          </a:p>
          <a:p>
            <a:pPr lvl="2" eaLnBrk="1" latinLnBrk="0" hangingPunct="1"/>
            <a:r>
              <a:rPr lang="en-US" altLang="zh-CN" smtClean="0"/>
              <a:t>Third level</a:t>
            </a:r>
          </a:p>
          <a:p>
            <a:pPr lvl="3" eaLnBrk="1" latinLnBrk="0" hangingPunct="1"/>
            <a:r>
              <a:rPr lang="en-US" altLang="zh-CN" smtClean="0"/>
              <a:t>Fourth level</a:t>
            </a:r>
          </a:p>
          <a:p>
            <a:pPr lvl="4" eaLnBrk="1" latinLnBrk="0" hangingPunct="1"/>
            <a:r>
              <a:rPr lang="en-US" altLang="zh-CN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altLang="zh-CN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altLang="zh-CN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altLang="zh-CN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altLang="zh-CN" smtClean="0"/>
              <a:t>Click to edit Master text styles</a:t>
            </a:r>
          </a:p>
          <a:p>
            <a:pPr lvl="1" eaLnBrk="1" latinLnBrk="0" hangingPunct="1"/>
            <a:r>
              <a:rPr kumimoji="0" lang="en-US" altLang="zh-CN" smtClean="0"/>
              <a:t>Second level</a:t>
            </a:r>
          </a:p>
          <a:p>
            <a:pPr lvl="2" eaLnBrk="1" latinLnBrk="0" hangingPunct="1"/>
            <a:r>
              <a:rPr kumimoji="0" lang="en-US" altLang="zh-CN" smtClean="0"/>
              <a:t>Third level</a:t>
            </a:r>
          </a:p>
          <a:p>
            <a:pPr lvl="3" eaLnBrk="1" latinLnBrk="0" hangingPunct="1"/>
            <a:r>
              <a:rPr kumimoji="0" lang="en-US" altLang="zh-CN" smtClean="0"/>
              <a:t>Fourth level</a:t>
            </a:r>
          </a:p>
          <a:p>
            <a:pPr lvl="4" eaLnBrk="1" latinLnBrk="0" hangingPunct="1"/>
            <a:r>
              <a:rPr kumimoji="0" lang="en-US" altLang="zh-CN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53" r:id="rId1"/>
    <p:sldLayoutId id="2147484754" r:id="rId2"/>
    <p:sldLayoutId id="2147484755" r:id="rId3"/>
    <p:sldLayoutId id="2147484756" r:id="rId4"/>
    <p:sldLayoutId id="2147484757" r:id="rId5"/>
    <p:sldLayoutId id="2147484758" r:id="rId6"/>
    <p:sldLayoutId id="2147484759" r:id="rId7"/>
    <p:sldLayoutId id="2147484760" r:id="rId8"/>
    <p:sldLayoutId id="2147484761" r:id="rId9"/>
    <p:sldLayoutId id="2147484762" r:id="rId10"/>
    <p:sldLayoutId id="214748476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blhtech.cn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slide" Target="slide1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slide" Target="slide11.xml"/><Relationship Id="rId4" Type="http://schemas.openxmlformats.org/officeDocument/2006/relationships/slide" Target="slide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CN" dirty="0" err="1" smtClean="0"/>
              <a:t>addVANTAGE</a:t>
            </a:r>
            <a:r>
              <a:rPr lang="en-US" altLang="zh-CN" dirty="0" smtClean="0"/>
              <a:t> Pro </a:t>
            </a:r>
            <a:br>
              <a:rPr lang="en-US" altLang="zh-CN" dirty="0" smtClean="0"/>
            </a:br>
            <a:r>
              <a:rPr lang="zh-CN" altLang="en-US" dirty="0"/>
              <a:t>用</a:t>
            </a:r>
            <a:r>
              <a:rPr lang="zh-CN" altLang="en-US" dirty="0" smtClean="0"/>
              <a:t>户手册</a:t>
            </a:r>
            <a:endParaRPr lang="zh-CN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  <a:p>
            <a:endParaRPr lang="en-US" altLang="zh-CN" dirty="0" smtClean="0"/>
          </a:p>
        </p:txBody>
      </p:sp>
      <p:pic>
        <p:nvPicPr>
          <p:cNvPr id="1026" name="Picture 2" descr="http://www.blhtech.cn/templets/default/images/logo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5943600"/>
            <a:ext cx="35814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84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txBody>
          <a:bodyPr>
            <a:normAutofit fontScale="85000" lnSpcReduction="10000"/>
          </a:bodyPr>
          <a:lstStyle/>
          <a:p>
            <a:r>
              <a:rPr lang="zh-CN" altLang="en-US" dirty="0"/>
              <a:t>区</a:t>
            </a:r>
            <a:r>
              <a:rPr lang="zh-CN" altLang="en-US" dirty="0" smtClean="0"/>
              <a:t>域：区域可以拥有子区域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en-US" altLang="zh-CN" dirty="0" smtClean="0"/>
              <a:t>RTU</a:t>
            </a:r>
            <a:r>
              <a:rPr lang="zh-CN" altLang="en-US" dirty="0" smtClean="0"/>
              <a:t>：包含于区域内，一个区域可以有多个</a:t>
            </a:r>
            <a:r>
              <a:rPr lang="en-US" altLang="zh-CN" dirty="0" smtClean="0"/>
              <a:t>RTU</a:t>
            </a:r>
          </a:p>
          <a:p>
            <a:endParaRPr lang="en-US" altLang="zh-CN" dirty="0" smtClean="0"/>
          </a:p>
          <a:p>
            <a:r>
              <a:rPr lang="zh-CN" altLang="en-US" dirty="0" smtClean="0"/>
              <a:t>分枝：</a:t>
            </a:r>
            <a:r>
              <a:rPr lang="en-US" altLang="zh-CN" dirty="0" smtClean="0"/>
              <a:t>RTU</a:t>
            </a:r>
            <a:r>
              <a:rPr lang="zh-CN" altLang="en-US" dirty="0" smtClean="0"/>
              <a:t>有很多分枝，可以是传感器或者是控制器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作物模块：包含特定作物整年内的计算插件和疾病模型</a:t>
            </a:r>
            <a:endParaRPr lang="en-US" altLang="zh-CN" dirty="0" smtClean="0"/>
          </a:p>
          <a:p>
            <a:endParaRPr lang="en-US" altLang="zh-CN" dirty="0"/>
          </a:p>
          <a:p>
            <a:r>
              <a:rPr lang="zh-CN" altLang="en-US" dirty="0" smtClean="0"/>
              <a:t>计算插件：按照指定的规则创建的分枝（虚拟传感器）</a:t>
            </a:r>
            <a:endParaRPr lang="en-US" altLang="zh-CN" dirty="0" smtClean="0"/>
          </a:p>
          <a:p>
            <a:endParaRPr lang="en-US" altLang="zh-CN" dirty="0"/>
          </a:p>
          <a:p>
            <a:r>
              <a:rPr lang="zh-CN" altLang="en-US" dirty="0" smtClean="0"/>
              <a:t>疾病模型：作物模块的子节点，用于监控作物的常见病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窗口：保存的视图，如列表或趋势图等。</a:t>
            </a:r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3271319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右键菜单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在节点上点击右键打开右键菜单</a:t>
            </a:r>
            <a:endParaRPr lang="en-US" altLang="zh-CN" dirty="0" smtClean="0"/>
          </a:p>
          <a:p>
            <a:r>
              <a:rPr lang="zh-CN" altLang="en-US" dirty="0" smtClean="0"/>
              <a:t>根据用户权限不同，右键菜单页有所不同</a:t>
            </a:r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/>
          </a:p>
          <a:p>
            <a:r>
              <a:rPr lang="zh-CN" altLang="en-US"/>
              <a:t>普通</a:t>
            </a:r>
            <a:r>
              <a:rPr lang="zh-CN" altLang="en-US" smtClean="0"/>
              <a:t>用</a:t>
            </a:r>
            <a:r>
              <a:rPr lang="zh-CN" altLang="en-US" dirty="0" smtClean="0"/>
              <a:t>户的右键菜单：</a:t>
            </a:r>
            <a:endParaRPr lang="en-US" altLang="zh-CN" dirty="0"/>
          </a:p>
          <a:p>
            <a:endParaRPr lang="en-US" altLang="zh-CN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385457"/>
            <a:ext cx="3771900" cy="298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7647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dirty="0"/>
              <a:t>新建一个节点：新建区域、窗口、插件、作物或者分枝</a:t>
            </a:r>
            <a:endParaRPr lang="en-US" altLang="zh-CN" dirty="0"/>
          </a:p>
          <a:p>
            <a:r>
              <a:rPr lang="zh-CN" altLang="en-US" dirty="0"/>
              <a:t>显示事件：打开一个列表显示该节点及所有子节点的事件</a:t>
            </a:r>
            <a:endParaRPr lang="en-US" altLang="zh-CN" dirty="0"/>
          </a:p>
          <a:p>
            <a:r>
              <a:rPr lang="zh-CN" altLang="en-US" dirty="0"/>
              <a:t>自定义事件：打开一个手动创建事件的窗口</a:t>
            </a:r>
            <a:endParaRPr lang="en-US" altLang="zh-CN" dirty="0"/>
          </a:p>
          <a:p>
            <a:r>
              <a:rPr lang="zh-CN" altLang="en-US" dirty="0"/>
              <a:t>从这里查看：以该节点为根节点打开一个新的窗口</a:t>
            </a:r>
            <a:endParaRPr lang="en-US" altLang="zh-CN" dirty="0"/>
          </a:p>
          <a:p>
            <a:r>
              <a:rPr lang="zh-CN" altLang="en-US" dirty="0"/>
              <a:t>从这里搜索：搜索该节点</a:t>
            </a:r>
            <a:endParaRPr lang="en-US" altLang="zh-CN" dirty="0"/>
          </a:p>
          <a:p>
            <a:r>
              <a:rPr lang="zh-CN" altLang="en-US" dirty="0"/>
              <a:t>在地图上显示：在地图上查看该</a:t>
            </a:r>
            <a:r>
              <a:rPr lang="en-US" altLang="zh-CN" dirty="0"/>
              <a:t>RTU</a:t>
            </a:r>
            <a:r>
              <a:rPr lang="zh-CN" altLang="en-US" dirty="0"/>
              <a:t>的位</a:t>
            </a:r>
            <a:r>
              <a:rPr lang="zh-CN" altLang="en-US" dirty="0" smtClean="0"/>
              <a:t>置</a:t>
            </a:r>
            <a:endParaRPr lang="en-US" altLang="zh-CN" dirty="0"/>
          </a:p>
          <a:p>
            <a:r>
              <a:rPr lang="zh-CN" altLang="en-US" dirty="0"/>
              <a:t>属</a:t>
            </a:r>
            <a:r>
              <a:rPr lang="zh-CN" altLang="en-US" dirty="0" smtClean="0"/>
              <a:t>性：查看并编辑节点的属性</a:t>
            </a:r>
            <a:endParaRPr lang="en-US" altLang="zh-CN" dirty="0"/>
          </a:p>
          <a:p>
            <a:pPr marL="109728" indent="0">
              <a:buNone/>
            </a:pPr>
            <a:endParaRPr lang="en-US" altLang="zh-CN" dirty="0" smtClean="0"/>
          </a:p>
          <a:p>
            <a:pPr marL="109728" indent="0">
              <a:buNone/>
            </a:pPr>
            <a:endParaRPr lang="en-US" altLang="zh-CN" dirty="0"/>
          </a:p>
          <a:p>
            <a:pPr marL="109728" indent="0">
              <a:buNone/>
            </a:pPr>
            <a:endParaRPr lang="en-US" altLang="zh-CN" dirty="0" smtClean="0"/>
          </a:p>
          <a:p>
            <a:pPr marL="109728" indent="0">
              <a:buNone/>
            </a:pPr>
            <a:endParaRPr lang="en-US" altLang="zh-CN" dirty="0" smtClean="0"/>
          </a:p>
          <a:p>
            <a:pPr marL="109728" indent="0">
              <a:buNone/>
            </a:pPr>
            <a:endParaRPr lang="zh-CN" alt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右键菜单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97427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查看数据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点击右键菜单内的查看数据或者是每个区域，节点及分枝后面的放大镜来打开数据查看窗口：</a:t>
            </a:r>
            <a:endParaRPr lang="en-US" altLang="zh-CN" dirty="0" smtClean="0"/>
          </a:p>
          <a:p>
            <a:endParaRPr lang="zh-CN" alt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829" y="3320143"/>
            <a:ext cx="40767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92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1</a:t>
            </a:r>
            <a:endParaRPr lang="zh-CN" alt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2"/>
            <a:ext cx="9144000" cy="6851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152400" y="1295400"/>
            <a:ext cx="8915400" cy="533400"/>
          </a:xfrm>
          <a:prstGeom prst="round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77000" y="849477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工具栏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14300" y="1676400"/>
            <a:ext cx="2019300" cy="5029200"/>
          </a:xfrm>
          <a:prstGeom prst="round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285999" y="1676400"/>
            <a:ext cx="6705601" cy="5029200"/>
          </a:xfrm>
          <a:prstGeom prst="round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9200" y="4648200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项目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15200" y="4036367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+mn-ea"/>
              </a:rPr>
              <a:t>图表</a:t>
            </a:r>
            <a:endParaRPr lang="zh-CN" altLang="en-US" sz="24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67534" y="4879031"/>
            <a:ext cx="35269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</a:rPr>
              <a:t>X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轴为设置的时间范围，</a:t>
            </a:r>
            <a:endParaRPr lang="en-US" altLang="zh-CN" sz="2400" b="1" dirty="0" smtClean="0">
              <a:solidFill>
                <a:srgbClr val="FF0000"/>
              </a:solidFill>
            </a:endParaRPr>
          </a:p>
          <a:p>
            <a:r>
              <a:rPr lang="en-US" altLang="zh-CN" sz="2400" b="1" dirty="0" smtClean="0">
                <a:solidFill>
                  <a:srgbClr val="FF0000"/>
                </a:solidFill>
              </a:rPr>
              <a:t>Y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轴为所选择项目的数据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963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9" grpId="0" animBg="1"/>
      <p:bldP spid="14" grpId="0" animBg="1"/>
      <p:bldP spid="8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工具栏按钮</a:t>
            </a:r>
            <a:r>
              <a:rPr lang="en-US" altLang="zh-CN" dirty="0" smtClean="0"/>
              <a:t>-</a:t>
            </a:r>
            <a:r>
              <a:rPr lang="zh-CN" altLang="en-US" dirty="0" smtClean="0"/>
              <a:t>保存及导出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altLang="zh-CN" dirty="0" smtClean="0"/>
          </a:p>
          <a:p>
            <a:pPr marL="109728" indent="0">
              <a:buNone/>
            </a:pPr>
            <a:endParaRPr lang="en-US" altLang="zh-CN" dirty="0"/>
          </a:p>
          <a:p>
            <a:pPr marL="624078" indent="-514350">
              <a:buAutoNum type="arabicPeriod"/>
            </a:pPr>
            <a:r>
              <a:rPr lang="zh-CN" altLang="en-US" dirty="0" smtClean="0"/>
              <a:t>保存：保存当前面板</a:t>
            </a:r>
            <a:endParaRPr lang="en-US" altLang="zh-CN" dirty="0" smtClean="0"/>
          </a:p>
          <a:p>
            <a:pPr marL="624078" indent="-514350">
              <a:buAutoNum type="arabicPeriod"/>
            </a:pPr>
            <a:r>
              <a:rPr lang="zh-CN" altLang="en-US" dirty="0" smtClean="0"/>
              <a:t>保存为：使用另一个名称保存</a:t>
            </a:r>
            <a:endParaRPr lang="en-US" altLang="zh-CN" dirty="0" smtClean="0"/>
          </a:p>
          <a:p>
            <a:pPr marL="624078" indent="-514350">
              <a:buAutoNum type="arabicPeriod"/>
            </a:pPr>
            <a:r>
              <a:rPr lang="zh-CN" altLang="en-US" dirty="0"/>
              <a:t>打</a:t>
            </a:r>
            <a:r>
              <a:rPr lang="zh-CN" altLang="en-US" dirty="0" smtClean="0"/>
              <a:t>印：打印当前视图</a:t>
            </a:r>
            <a:endParaRPr lang="en-US" altLang="zh-CN" dirty="0" smtClean="0"/>
          </a:p>
          <a:p>
            <a:pPr marL="624078" indent="-514350">
              <a:buAutoNum type="arabicPeriod"/>
            </a:pPr>
            <a:r>
              <a:rPr lang="zh-CN" altLang="en-US" dirty="0"/>
              <a:t>导</a:t>
            </a:r>
            <a:r>
              <a:rPr lang="zh-CN" altLang="en-US" dirty="0" smtClean="0"/>
              <a:t>出为</a:t>
            </a:r>
            <a:r>
              <a:rPr lang="en-US" altLang="zh-CN" dirty="0" smtClean="0"/>
              <a:t>PDF</a:t>
            </a:r>
            <a:r>
              <a:rPr lang="zh-CN" altLang="en-US" dirty="0" smtClean="0"/>
              <a:t>：将当前时间范围内的数据导出至</a:t>
            </a:r>
            <a:r>
              <a:rPr lang="en-US" altLang="zh-CN" dirty="0" smtClean="0"/>
              <a:t>PDF</a:t>
            </a:r>
            <a:r>
              <a:rPr lang="zh-CN" altLang="en-US" dirty="0" smtClean="0"/>
              <a:t>文件</a:t>
            </a:r>
            <a:endParaRPr lang="en-US" altLang="zh-CN" dirty="0" smtClean="0"/>
          </a:p>
          <a:p>
            <a:pPr marL="624078" indent="-514350">
              <a:buAutoNum type="arabicPeriod"/>
            </a:pPr>
            <a:r>
              <a:rPr lang="zh-CN" altLang="en-US" dirty="0"/>
              <a:t>导</a:t>
            </a:r>
            <a:r>
              <a:rPr lang="zh-CN" altLang="en-US" dirty="0" smtClean="0"/>
              <a:t>出为</a:t>
            </a:r>
            <a:r>
              <a:rPr lang="en-US" altLang="zh-CN" dirty="0" smtClean="0"/>
              <a:t>CSV</a:t>
            </a:r>
            <a:r>
              <a:rPr lang="zh-CN" altLang="en-US" dirty="0" smtClean="0"/>
              <a:t>：将当前时间范围内的数据导出至</a:t>
            </a:r>
            <a:r>
              <a:rPr lang="en-US" altLang="zh-CN" dirty="0" smtClean="0"/>
              <a:t>CSV</a:t>
            </a:r>
            <a:r>
              <a:rPr lang="zh-CN" altLang="en-US" dirty="0" smtClean="0"/>
              <a:t>文件</a:t>
            </a:r>
            <a:endParaRPr lang="en-US" altLang="zh-CN" dirty="0" smtClean="0"/>
          </a:p>
          <a:p>
            <a:pPr marL="624078" indent="-514350">
              <a:buAutoNum type="arabicPeriod"/>
            </a:pPr>
            <a:r>
              <a:rPr lang="zh-CN" altLang="en-US" dirty="0"/>
              <a:t>属</a:t>
            </a:r>
            <a:r>
              <a:rPr lang="zh-CN" altLang="en-US" dirty="0" smtClean="0"/>
              <a:t>性：查看所选项目的属性</a:t>
            </a:r>
            <a:endParaRPr lang="en-US" altLang="zh-CN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438400"/>
            <a:ext cx="272415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350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工具栏按钮</a:t>
            </a:r>
            <a:r>
              <a:rPr lang="en-US" altLang="zh-CN" dirty="0" smtClean="0"/>
              <a:t>-</a:t>
            </a:r>
            <a:r>
              <a:rPr lang="zh-CN" altLang="en-US" dirty="0" smtClean="0"/>
              <a:t>选择时间范围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48" y="2581274"/>
            <a:ext cx="82677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409144" y="2454726"/>
            <a:ext cx="2558143" cy="718457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Rounded Rectangle 6"/>
          <p:cNvSpPr/>
          <p:nvPr/>
        </p:nvSpPr>
        <p:spPr>
          <a:xfrm>
            <a:off x="6890658" y="2441120"/>
            <a:ext cx="1836964" cy="718457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2590799" y="3256393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选择时间起点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93477" y="3259522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选择时间长度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295400" y="3159577"/>
            <a:ext cx="1981200" cy="2022023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4160459" y="3019424"/>
            <a:ext cx="1859341" cy="2162176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672552" y="5334000"/>
            <a:ext cx="20409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</a:rPr>
              <a:t>调整时间起点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5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6" grpId="0"/>
      <p:bldP spid="9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工具栏按钮</a:t>
            </a:r>
            <a:r>
              <a:rPr lang="en-US" altLang="zh-CN" dirty="0" smtClean="0"/>
              <a:t>-</a:t>
            </a:r>
            <a:r>
              <a:rPr lang="zh-CN" altLang="en-US" dirty="0" smtClean="0"/>
              <a:t>视图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CN" dirty="0" smtClean="0"/>
          </a:p>
          <a:p>
            <a:endParaRPr lang="en-US" altLang="zh-CN" dirty="0"/>
          </a:p>
          <a:p>
            <a:r>
              <a:rPr lang="en-US" altLang="zh-CN" dirty="0" smtClean="0"/>
              <a:t>1.  </a:t>
            </a:r>
            <a:r>
              <a:rPr lang="zh-CN" altLang="en-US" dirty="0" smtClean="0"/>
              <a:t>在光标出显示数据</a:t>
            </a:r>
            <a:endParaRPr lang="en-US" altLang="zh-CN" dirty="0" smtClean="0"/>
          </a:p>
          <a:p>
            <a:r>
              <a:rPr lang="en-US" altLang="zh-CN" dirty="0" smtClean="0"/>
              <a:t>2. </a:t>
            </a:r>
            <a:r>
              <a:rPr lang="zh-CN" altLang="en-US" dirty="0" smtClean="0"/>
              <a:t>总是跳转至最后可用数据</a:t>
            </a:r>
            <a:endParaRPr lang="en-US" altLang="zh-CN" dirty="0" smtClean="0"/>
          </a:p>
          <a:p>
            <a:r>
              <a:rPr lang="en-US" altLang="zh-CN" dirty="0" smtClean="0"/>
              <a:t>3. </a:t>
            </a:r>
            <a:r>
              <a:rPr lang="zh-CN" altLang="en-US" dirty="0" smtClean="0"/>
              <a:t>图形视图</a:t>
            </a:r>
            <a:endParaRPr lang="en-US" altLang="zh-CN" dirty="0" smtClean="0"/>
          </a:p>
          <a:p>
            <a:r>
              <a:rPr lang="en-US" altLang="zh-CN" dirty="0" smtClean="0"/>
              <a:t>4. </a:t>
            </a:r>
            <a:r>
              <a:rPr lang="zh-CN" altLang="en-US" dirty="0" smtClean="0"/>
              <a:t>列表视图</a:t>
            </a:r>
            <a:endParaRPr lang="en-US" altLang="zh-CN" dirty="0" smtClean="0"/>
          </a:p>
          <a:p>
            <a:r>
              <a:rPr lang="en-US" altLang="zh-CN" dirty="0" smtClean="0"/>
              <a:t>5. </a:t>
            </a:r>
            <a:r>
              <a:rPr lang="zh-CN" altLang="en-US" dirty="0" smtClean="0"/>
              <a:t>虚拟设备视图</a:t>
            </a:r>
            <a:endParaRPr lang="en-US" altLang="zh-CN" dirty="0" smtClean="0"/>
          </a:p>
          <a:p>
            <a:r>
              <a:rPr lang="en-US" altLang="zh-CN" dirty="0" smtClean="0"/>
              <a:t>6. </a:t>
            </a:r>
            <a:r>
              <a:rPr lang="zh-CN" altLang="en-US" dirty="0" smtClean="0"/>
              <a:t>链接至另一窗口</a:t>
            </a:r>
            <a:endParaRPr lang="en-US" altLang="zh-CN" dirty="0" smtClean="0"/>
          </a:p>
          <a:p>
            <a:endParaRPr lang="en-US" altLang="zh-CN" dirty="0"/>
          </a:p>
          <a:p>
            <a:endParaRPr lang="zh-CN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400980"/>
            <a:ext cx="26289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4552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在光标出显示数据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429" y="2286000"/>
            <a:ext cx="4114800" cy="4439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6" y="2286000"/>
            <a:ext cx="4216386" cy="4439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43400" y="373380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或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726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列表视图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126" y="2286001"/>
            <a:ext cx="6507748" cy="4325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208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目录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1</a:t>
            </a:r>
            <a:r>
              <a:rPr lang="zh-CN" altLang="en-US" dirty="0" smtClean="0"/>
              <a:t>、</a:t>
            </a:r>
            <a:r>
              <a:rPr lang="en-US" altLang="zh-CN" dirty="0" smtClean="0"/>
              <a:t>	</a:t>
            </a:r>
            <a:r>
              <a:rPr lang="zh-CN" altLang="en-US" dirty="0" smtClean="0">
                <a:hlinkClick r:id="rId2" action="ppaction://hlinksldjump"/>
              </a:rPr>
              <a:t>简介</a:t>
            </a:r>
            <a:endParaRPr lang="en-US" altLang="zh-CN" dirty="0" smtClean="0"/>
          </a:p>
          <a:p>
            <a:r>
              <a:rPr lang="en-US" altLang="zh-CN" dirty="0" smtClean="0"/>
              <a:t>2</a:t>
            </a:r>
            <a:r>
              <a:rPr lang="zh-CN" altLang="en-US" dirty="0" smtClean="0"/>
              <a:t>、</a:t>
            </a:r>
            <a:r>
              <a:rPr lang="zh-CN" altLang="en-US" dirty="0" smtClean="0">
                <a:hlinkClick r:id="rId3" action="ppaction://hlinksldjump"/>
              </a:rPr>
              <a:t>开始使用</a:t>
            </a:r>
            <a:endParaRPr lang="en-US" altLang="zh-CN" dirty="0">
              <a:hlinkClick r:id="rId3" action="ppaction://hlinksldjump"/>
            </a:endParaRPr>
          </a:p>
          <a:p>
            <a:pPr lvl="1"/>
            <a:r>
              <a:rPr lang="zh-CN" altLang="en-US" dirty="0" smtClean="0">
                <a:hlinkClick r:id="rId4" action="ppaction://hlinksldjump"/>
              </a:rPr>
              <a:t>登录界面</a:t>
            </a:r>
            <a:endParaRPr lang="en-US" altLang="zh-CN" dirty="0" smtClean="0"/>
          </a:p>
          <a:p>
            <a:pPr lvl="1"/>
            <a:r>
              <a:rPr lang="zh-CN" altLang="en-US" dirty="0" smtClean="0">
                <a:hlinkClick r:id="rId5" action="ppaction://hlinksldjump"/>
              </a:rPr>
              <a:t>右键菜单</a:t>
            </a:r>
            <a:endParaRPr lang="en-US" altLang="zh-CN" dirty="0" smtClean="0"/>
          </a:p>
          <a:p>
            <a:pPr lvl="1"/>
            <a:r>
              <a:rPr lang="zh-CN" altLang="en-US" dirty="0" smtClean="0">
                <a:hlinkClick r:id="rId6" action="ppaction://hlinksldjump"/>
              </a:rPr>
              <a:t>查看数据</a:t>
            </a:r>
            <a:endParaRPr lang="en-US" altLang="zh-CN" dirty="0" smtClean="0"/>
          </a:p>
          <a:p>
            <a:pPr lvl="1"/>
            <a:r>
              <a:rPr lang="zh-CN" altLang="en-US" dirty="0">
                <a:hlinkClick r:id="rId7" action="ppaction://hlinksldjump"/>
              </a:rPr>
              <a:t>数</a:t>
            </a:r>
            <a:r>
              <a:rPr lang="zh-CN" altLang="en-US" dirty="0" smtClean="0">
                <a:hlinkClick r:id="rId7" action="ppaction://hlinksldjump"/>
              </a:rPr>
              <a:t>据窗口</a:t>
            </a:r>
            <a:endParaRPr lang="en-US" altLang="zh-CN" dirty="0" smtClean="0"/>
          </a:p>
          <a:p>
            <a:pPr lvl="1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24539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虚拟设备视图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789" y="1981200"/>
            <a:ext cx="6444446" cy="4797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173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第一章 简介</a:t>
            </a:r>
            <a:endParaRPr lang="zh-CN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496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Adcon</a:t>
            </a:r>
            <a:r>
              <a:rPr lang="zh-CN" altLang="en-US" dirty="0" smtClean="0"/>
              <a:t>系统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err="1" smtClean="0"/>
              <a:t>addVANTAGE</a:t>
            </a:r>
            <a:r>
              <a:rPr lang="en-US" altLang="zh-CN" dirty="0" smtClean="0"/>
              <a:t> Pro </a:t>
            </a:r>
            <a:r>
              <a:rPr lang="zh-CN" altLang="en-US" dirty="0" smtClean="0"/>
              <a:t>软件与</a:t>
            </a:r>
            <a:r>
              <a:rPr lang="en-US" altLang="zh-CN" dirty="0" err="1" smtClean="0"/>
              <a:t>Adcon</a:t>
            </a:r>
            <a:r>
              <a:rPr lang="zh-CN" altLang="en-US" dirty="0" smtClean="0"/>
              <a:t>无线设备共同组成了</a:t>
            </a:r>
            <a:r>
              <a:rPr lang="en-US" altLang="zh-CN" dirty="0" err="1" smtClean="0"/>
              <a:t>Adcon</a:t>
            </a:r>
            <a:r>
              <a:rPr lang="zh-CN" altLang="en-US" dirty="0" smtClean="0"/>
              <a:t>系统，完成以下功能：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en-US" altLang="zh-CN" dirty="0" smtClean="0"/>
              <a:t>1</a:t>
            </a:r>
            <a:r>
              <a:rPr lang="zh-CN" altLang="en-US" dirty="0" smtClean="0"/>
              <a:t>、测量数据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en-US" altLang="zh-CN" dirty="0" smtClean="0"/>
              <a:t>2</a:t>
            </a:r>
            <a:r>
              <a:rPr lang="zh-CN" altLang="en-US" dirty="0" smtClean="0"/>
              <a:t>、无线传输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en-US" altLang="zh-CN" dirty="0" smtClean="0"/>
              <a:t>3</a:t>
            </a:r>
            <a:r>
              <a:rPr lang="zh-CN" altLang="en-US" dirty="0" smtClean="0"/>
              <a:t>、数据处理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7077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914400"/>
            <a:ext cx="9067800" cy="530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ghtning Bolt 4"/>
          <p:cNvSpPr/>
          <p:nvPr/>
        </p:nvSpPr>
        <p:spPr>
          <a:xfrm rot="7185093">
            <a:off x="4285266" y="445876"/>
            <a:ext cx="866127" cy="3352800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Lightning Bolt 5"/>
          <p:cNvSpPr/>
          <p:nvPr/>
        </p:nvSpPr>
        <p:spPr>
          <a:xfrm rot="672185">
            <a:off x="2149059" y="2122276"/>
            <a:ext cx="685800" cy="1981200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2403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addVANTAGE</a:t>
            </a:r>
            <a:r>
              <a:rPr lang="en-US" altLang="zh-CN" dirty="0" smtClean="0"/>
              <a:t> PRO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client/server </a:t>
            </a:r>
            <a:r>
              <a:rPr lang="zh-CN" altLang="en-US" dirty="0" smtClean="0"/>
              <a:t>结构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客户端基于浏览器，完全兼容</a:t>
            </a:r>
            <a:r>
              <a:rPr lang="en-US" altLang="zh-CN" dirty="0" smtClean="0">
                <a:latin typeface="Calibri" pitchFamily="34" charset="0"/>
              </a:rPr>
              <a:t>IE8.0</a:t>
            </a:r>
            <a:r>
              <a:rPr lang="zh-CN" altLang="en-US" dirty="0" smtClean="0"/>
              <a:t>和</a:t>
            </a:r>
            <a:r>
              <a:rPr lang="en-US" altLang="zh-CN" dirty="0" smtClean="0">
                <a:latin typeface="Calibri" pitchFamily="34" charset="0"/>
              </a:rPr>
              <a:t>Firefox3.5</a:t>
            </a:r>
            <a:r>
              <a:rPr lang="zh-CN" altLang="en-US" dirty="0"/>
              <a:t>以</a:t>
            </a:r>
            <a:r>
              <a:rPr lang="zh-CN" altLang="en-US" dirty="0" smtClean="0"/>
              <a:t>上版本</a:t>
            </a:r>
            <a:endParaRPr lang="en-US" altLang="zh-CN" dirty="0"/>
          </a:p>
          <a:p>
            <a:endParaRPr lang="en-US" altLang="zh-CN" dirty="0" smtClean="0"/>
          </a:p>
          <a:p>
            <a:r>
              <a:rPr lang="zh-CN" altLang="en-US" dirty="0" smtClean="0"/>
              <a:t>支持</a:t>
            </a:r>
            <a:r>
              <a:rPr lang="en-US" altLang="zh-CN" dirty="0" smtClean="0"/>
              <a:t>WAP</a:t>
            </a:r>
            <a:r>
              <a:rPr lang="zh-CN" altLang="en-US" dirty="0" smtClean="0"/>
              <a:t>访问</a:t>
            </a:r>
            <a:endParaRPr lang="en-US" altLang="zh-CN" dirty="0" smtClean="0"/>
          </a:p>
          <a:p>
            <a:pPr marL="109728" indent="0">
              <a:buNone/>
            </a:pPr>
            <a:endParaRPr lang="en-US" altLang="zh-CN" dirty="0" smtClean="0"/>
          </a:p>
          <a:p>
            <a:r>
              <a:rPr lang="zh-CN" altLang="en-US" dirty="0" smtClean="0"/>
              <a:t>丰富的扩展插件</a:t>
            </a:r>
            <a:endParaRPr lang="en-US" altLang="zh-CN" dirty="0" smtClean="0"/>
          </a:p>
          <a:p>
            <a:pPr marL="109728" indent="0">
              <a:buNone/>
            </a:pPr>
            <a:r>
              <a:rPr lang="zh-CN" altLang="en-US" dirty="0" smtClean="0"/>
              <a:t>（处理数据，预警，虚拟传感器等）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99394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第二章 开始使用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487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登陆</a:t>
            </a:r>
            <a:r>
              <a:rPr lang="zh-CN" altLang="en-US" dirty="0"/>
              <a:t>界面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657" y="2177143"/>
            <a:ext cx="83820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119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886"/>
            <a:ext cx="694649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ight Brace 5"/>
          <p:cNvSpPr/>
          <p:nvPr/>
        </p:nvSpPr>
        <p:spPr>
          <a:xfrm>
            <a:off x="2677883" y="1686895"/>
            <a:ext cx="457200" cy="2743200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1654627" y="1132114"/>
            <a:ext cx="20574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1398815" y="1480458"/>
            <a:ext cx="2286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9" name="Right Brace 18"/>
          <p:cNvSpPr/>
          <p:nvPr/>
        </p:nvSpPr>
        <p:spPr>
          <a:xfrm>
            <a:off x="3169850" y="4832866"/>
            <a:ext cx="315685" cy="609600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1513115" y="4669580"/>
            <a:ext cx="20574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5" name="Right Brace 24"/>
          <p:cNvSpPr/>
          <p:nvPr/>
        </p:nvSpPr>
        <p:spPr>
          <a:xfrm>
            <a:off x="1537608" y="5746484"/>
            <a:ext cx="244928" cy="381000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1654627" y="6270172"/>
            <a:ext cx="20574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750994" y="947448"/>
            <a:ext cx="123536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</a:rPr>
              <a:t>Area </a:t>
            </a:r>
            <a:r>
              <a:rPr lang="zh-CN" altLang="en-US" dirty="0" smtClean="0">
                <a:solidFill>
                  <a:srgbClr val="FF0000"/>
                </a:solidFill>
              </a:rPr>
              <a:t>区域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12027" y="1295792"/>
            <a:ext cx="123536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rgbClr val="FF0000"/>
                </a:solidFill>
              </a:rPr>
              <a:t>RTU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07707" y="2873829"/>
            <a:ext cx="349992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分</a:t>
            </a:r>
            <a:r>
              <a:rPr lang="zh-CN" altLang="en-US" dirty="0" smtClean="0">
                <a:solidFill>
                  <a:srgbClr val="FF0000"/>
                </a:solidFill>
              </a:rPr>
              <a:t>枝，传感器或控制器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81400" y="4484914"/>
            <a:ext cx="302623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</a:rPr>
              <a:t>作物模块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684815" y="4953000"/>
            <a:ext cx="302623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疾</a:t>
            </a:r>
            <a:r>
              <a:rPr lang="zh-CN" altLang="en-US" dirty="0" smtClean="0">
                <a:solidFill>
                  <a:srgbClr val="FF0000"/>
                </a:solidFill>
              </a:rPr>
              <a:t>病模型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850570" y="5757370"/>
            <a:ext cx="119743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</a:rPr>
              <a:t>计算插件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761880" y="6085506"/>
            <a:ext cx="302623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</a:rPr>
              <a:t>窗口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561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 animBg="1"/>
      <p:bldP spid="25" grpId="0" animBg="1"/>
      <p:bldP spid="15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881</TotalTime>
  <Words>758</Words>
  <Application>Microsoft Office PowerPoint</Application>
  <PresentationFormat>On-screen Show (4:3)</PresentationFormat>
  <Paragraphs>100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Urban</vt:lpstr>
      <vt:lpstr>addVANTAGE Pro  用户手册</vt:lpstr>
      <vt:lpstr>目录</vt:lpstr>
      <vt:lpstr>第一章 简介</vt:lpstr>
      <vt:lpstr>Adcon系统</vt:lpstr>
      <vt:lpstr>PowerPoint Presentation</vt:lpstr>
      <vt:lpstr>addVANTAGE PRO</vt:lpstr>
      <vt:lpstr>第二章 开始使用</vt:lpstr>
      <vt:lpstr>登陆界面</vt:lpstr>
      <vt:lpstr>PowerPoint Presentation</vt:lpstr>
      <vt:lpstr>PowerPoint Presentation</vt:lpstr>
      <vt:lpstr>右键菜单</vt:lpstr>
      <vt:lpstr>右键菜单</vt:lpstr>
      <vt:lpstr>查看数据</vt:lpstr>
      <vt:lpstr>1</vt:lpstr>
      <vt:lpstr>工具栏按钮-保存及导出</vt:lpstr>
      <vt:lpstr>工具栏按钮-选择时间范围</vt:lpstr>
      <vt:lpstr>工具栏按钮-视图</vt:lpstr>
      <vt:lpstr>在光标出显示数据</vt:lpstr>
      <vt:lpstr>列表视图</vt:lpstr>
      <vt:lpstr>虚拟设备视图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addVANTAGE Pro  用户使用指南</dc:title>
  <dc:creator>Lin</dc:creator>
  <cp:lastModifiedBy>Lin</cp:lastModifiedBy>
  <cp:revision>41</cp:revision>
  <dcterms:created xsi:type="dcterms:W3CDTF">2006-08-16T00:00:00Z</dcterms:created>
  <dcterms:modified xsi:type="dcterms:W3CDTF">2013-09-04T02:10:31Z</dcterms:modified>
</cp:coreProperties>
</file>